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9"/>
  </p:notesMasterIdLst>
  <p:handoutMasterIdLst>
    <p:handoutMasterId r:id="rId10"/>
  </p:handoutMasterIdLst>
  <p:sldIdLst>
    <p:sldId id="257" r:id="rId3"/>
    <p:sldId id="258" r:id="rId4"/>
    <p:sldId id="260" r:id="rId5"/>
    <p:sldId id="271" r:id="rId6"/>
    <p:sldId id="272" r:id="rId7"/>
    <p:sldId id="27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9FD"/>
    <a:srgbClr val="5BA4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4/3/2014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4/3/2014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4/3/2014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t>4/3/2014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4/3/2014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4/3/2014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4/3/2014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grpSp>
        <p:nvGrpSpPr>
          <p:cNvPr id="9" name="Group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7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4/3/2014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grpSp>
        <p:nvGrpSpPr>
          <p:cNvPr id="35" name="Group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65" name="Group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7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8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9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0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1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2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3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4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5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6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7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79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0" name="Picture Placeholder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/>
              <a:pPr/>
              <a:t>4/3/2014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02257" y="846161"/>
            <a:ext cx="93942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err="1" smtClean="0">
                <a:latin typeface="Brady Bunch Remastered" panose="020B0600020202020204" pitchFamily="34" charset="0"/>
              </a:rPr>
              <a:t>J’</a:t>
            </a:r>
            <a:r>
              <a:rPr lang="en-US" sz="4200" u="sng" dirty="0" err="1" smtClean="0">
                <a:latin typeface="Brady Bunch Remastered" panose="020B0600020202020204" pitchFamily="34" charset="0"/>
              </a:rPr>
              <a:t>allais</a:t>
            </a:r>
            <a:r>
              <a:rPr lang="en-US" sz="4200" dirty="0" smtClean="0">
                <a:latin typeface="Brady Bunch Remastered" panose="020B0600020202020204" pitchFamily="34" charset="0"/>
              </a:rPr>
              <a:t> </a:t>
            </a:r>
            <a:r>
              <a:rPr lang="en-US" sz="4200" dirty="0" err="1" smtClean="0">
                <a:latin typeface="Brady Bunch Remastered" panose="020B0600020202020204" pitchFamily="34" charset="0"/>
              </a:rPr>
              <a:t>souvent</a:t>
            </a:r>
            <a:r>
              <a:rPr lang="en-US" sz="4200" dirty="0" smtClean="0">
                <a:latin typeface="Brady Bunch Remastered" panose="020B0600020202020204" pitchFamily="34" charset="0"/>
              </a:rPr>
              <a:t> à la </a:t>
            </a:r>
            <a:r>
              <a:rPr lang="en-US" sz="4200" dirty="0" err="1" smtClean="0">
                <a:latin typeface="Brady Bunch Remastered" panose="020B0600020202020204" pitchFamily="34" charset="0"/>
              </a:rPr>
              <a:t>plage</a:t>
            </a:r>
            <a:r>
              <a:rPr lang="en-US" sz="4200" dirty="0" smtClean="0">
                <a:latin typeface="Brady Bunch Remastered" panose="020B0600020202020204" pitchFamily="34" charset="0"/>
              </a:rPr>
              <a:t> </a:t>
            </a:r>
            <a:r>
              <a:rPr lang="en-US" sz="4200" dirty="0" err="1" smtClean="0">
                <a:latin typeface="Brady Bunch Remastered" panose="020B0600020202020204" pitchFamily="34" charset="0"/>
              </a:rPr>
              <a:t>quand</a:t>
            </a:r>
            <a:r>
              <a:rPr lang="en-US" sz="4200" dirty="0" smtClean="0">
                <a:latin typeface="Brady Bunch Remastered" panose="020B0600020202020204" pitchFamily="34" charset="0"/>
              </a:rPr>
              <a:t> </a:t>
            </a:r>
            <a:r>
              <a:rPr lang="en-US" sz="4200" dirty="0" err="1" smtClean="0">
                <a:latin typeface="Brady Bunch Remastered" panose="020B0600020202020204" pitchFamily="34" charset="0"/>
              </a:rPr>
              <a:t>j’</a:t>
            </a:r>
            <a:r>
              <a:rPr lang="en-US" sz="4200" u="sng" dirty="0" err="1" smtClean="0">
                <a:latin typeface="Brady Bunch Remastered" panose="020B0600020202020204" pitchFamily="34" charset="0"/>
              </a:rPr>
              <a:t>étais</a:t>
            </a:r>
            <a:r>
              <a:rPr lang="en-US" sz="4200" dirty="0" smtClean="0">
                <a:latin typeface="Brady Bunch Remastered" panose="020B0600020202020204" pitchFamily="34" charset="0"/>
              </a:rPr>
              <a:t> petite.</a:t>
            </a:r>
          </a:p>
          <a:p>
            <a:endParaRPr lang="en-US" sz="4200" dirty="0" smtClean="0">
              <a:solidFill>
                <a:srgbClr val="5BA41F"/>
              </a:solidFill>
              <a:latin typeface="Brady Bunch Remastered" panose="020B0600020202020204" pitchFamily="34" charset="0"/>
            </a:endParaRPr>
          </a:p>
          <a:p>
            <a:r>
              <a:rPr lang="en-US" sz="4200" dirty="0" err="1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J’</a:t>
            </a:r>
            <a:r>
              <a:rPr lang="en-US" sz="4200" u="sng" dirty="0" err="1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adorais</a:t>
            </a:r>
            <a:r>
              <a:rPr lang="en-US" sz="42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 les </a:t>
            </a:r>
            <a:r>
              <a:rPr lang="en-US" sz="4200" dirty="0" err="1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baleines</a:t>
            </a:r>
            <a:r>
              <a:rPr lang="en-US" sz="42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 et je </a:t>
            </a:r>
            <a:r>
              <a:rPr lang="en-US" sz="4200" u="sng" dirty="0" err="1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suis</a:t>
            </a:r>
            <a:r>
              <a:rPr lang="en-US" sz="4200" u="sng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 </a:t>
            </a:r>
            <a:r>
              <a:rPr lang="en-US" sz="4200" u="sng" dirty="0" err="1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allée</a:t>
            </a:r>
            <a:r>
              <a:rPr lang="en-US" sz="4200" u="sng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 </a:t>
            </a:r>
            <a:r>
              <a:rPr lang="en-US" sz="42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à Sea World </a:t>
            </a:r>
            <a:r>
              <a:rPr lang="en-US" sz="4200" dirty="0" err="1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une</a:t>
            </a:r>
            <a:r>
              <a:rPr lang="en-US" sz="42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 </a:t>
            </a:r>
            <a:r>
              <a:rPr lang="en-US" sz="4200" dirty="0" err="1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fois</a:t>
            </a:r>
            <a:r>
              <a:rPr lang="en-US" sz="42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 </a:t>
            </a:r>
            <a:r>
              <a:rPr lang="en-US" sz="4200" dirty="0" err="1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quand</a:t>
            </a:r>
            <a:r>
              <a:rPr lang="en-US" sz="42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 </a:t>
            </a:r>
            <a:r>
              <a:rPr lang="en-US" sz="4200" dirty="0" err="1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j’</a:t>
            </a:r>
            <a:r>
              <a:rPr lang="en-US" sz="4200" u="sng" dirty="0" err="1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étais</a:t>
            </a:r>
            <a:r>
              <a:rPr lang="en-US" sz="42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 enfant.</a:t>
            </a:r>
            <a:endParaRPr lang="en-US" sz="4200" dirty="0">
              <a:solidFill>
                <a:srgbClr val="5BA41F"/>
              </a:solidFill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36728" y="1637731"/>
            <a:ext cx="115778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Brady Bunch Remastered" panose="020B0600020202020204" pitchFamily="34" charset="0"/>
              </a:rPr>
              <a:t>Je </a:t>
            </a:r>
            <a:r>
              <a:rPr lang="fr-FR" sz="4800" u="sng" dirty="0" smtClean="0">
                <a:latin typeface="Brady Bunch Remastered" panose="020B0600020202020204" pitchFamily="34" charset="0"/>
              </a:rPr>
              <a:t>regardais</a:t>
            </a:r>
            <a:r>
              <a:rPr lang="fr-FR" sz="4800" dirty="0" smtClean="0">
                <a:latin typeface="Brady Bunch Remastered" panose="020B0600020202020204" pitchFamily="34" charset="0"/>
              </a:rPr>
              <a:t> les dessins animés à la télé tous les jours.</a:t>
            </a:r>
          </a:p>
          <a:p>
            <a:endParaRPr lang="fr-FR" sz="4800" dirty="0" smtClean="0">
              <a:latin typeface="Brady Bunch Remastered" panose="020B0600020202020204" pitchFamily="34" charset="0"/>
            </a:endParaRPr>
          </a:p>
          <a:p>
            <a:r>
              <a:rPr lang="fr-FR" sz="48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J’</a:t>
            </a:r>
            <a:r>
              <a:rPr lang="fr-FR" sz="4800" u="sng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ai regardé </a:t>
            </a:r>
            <a:r>
              <a:rPr lang="fr-FR" sz="48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la télé pendant une heure hier.</a:t>
            </a:r>
            <a:endParaRPr lang="fr-FR" sz="4800" dirty="0">
              <a:solidFill>
                <a:srgbClr val="5BA41F"/>
              </a:solidFill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07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36728" y="1637731"/>
            <a:ext cx="115778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Brady Bunch Remastered" panose="020B0600020202020204" pitchFamily="34" charset="0"/>
              </a:rPr>
              <a:t>L’année dernière (2013) j’</a:t>
            </a:r>
            <a:r>
              <a:rPr lang="fr-FR" sz="4800" u="sng" dirty="0" smtClean="0">
                <a:latin typeface="Brady Bunch Remastered" panose="020B0600020202020204" pitchFamily="34" charset="0"/>
              </a:rPr>
              <a:t>allais</a:t>
            </a:r>
            <a:r>
              <a:rPr lang="fr-FR" sz="4800" dirty="0" smtClean="0">
                <a:latin typeface="Brady Bunch Remastered" panose="020B0600020202020204" pitchFamily="34" charset="0"/>
              </a:rPr>
              <a:t> souvent au gym.</a:t>
            </a:r>
          </a:p>
          <a:p>
            <a:endParaRPr lang="fr-FR" sz="4800" dirty="0" smtClean="0">
              <a:latin typeface="Brady Bunch Remastered" panose="020B0600020202020204" pitchFamily="34" charset="0"/>
            </a:endParaRPr>
          </a:p>
          <a:p>
            <a:r>
              <a:rPr lang="fr-FR" sz="48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Je </a:t>
            </a:r>
            <a:r>
              <a:rPr lang="fr-FR" sz="4800" u="sng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suis allée </a:t>
            </a:r>
            <a:r>
              <a:rPr lang="fr-FR" sz="48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au gym cinq fois la semaine dernière.</a:t>
            </a:r>
            <a:endParaRPr lang="fr-FR" sz="4800" dirty="0">
              <a:solidFill>
                <a:srgbClr val="5BA41F"/>
              </a:solidFill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3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36728" y="1637731"/>
            <a:ext cx="115778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Brady Bunch Remastered" panose="020B0600020202020204" pitchFamily="34" charset="0"/>
              </a:rPr>
              <a:t>Quand j’</a:t>
            </a:r>
            <a:r>
              <a:rPr lang="fr-FR" sz="4800" u="sng" dirty="0" smtClean="0">
                <a:latin typeface="Brady Bunch Remastered" panose="020B0600020202020204" pitchFamily="34" charset="0"/>
              </a:rPr>
              <a:t>étais</a:t>
            </a:r>
            <a:r>
              <a:rPr lang="fr-FR" sz="4800" dirty="0" smtClean="0">
                <a:latin typeface="Brady Bunch Remastered" panose="020B0600020202020204" pitchFamily="34" charset="0"/>
              </a:rPr>
              <a:t> petite, je </a:t>
            </a:r>
            <a:r>
              <a:rPr lang="fr-FR" sz="4800" u="sng" dirty="0" smtClean="0">
                <a:latin typeface="Brady Bunch Remastered" panose="020B0600020202020204" pitchFamily="34" charset="0"/>
              </a:rPr>
              <a:t>jouais</a:t>
            </a:r>
            <a:r>
              <a:rPr lang="fr-FR" sz="4800" dirty="0" smtClean="0">
                <a:latin typeface="Brady Bunch Remastered" panose="020B0600020202020204" pitchFamily="34" charset="0"/>
              </a:rPr>
              <a:t> toujours avec une poupée en forme de girafe au jardin d’enfants.</a:t>
            </a:r>
          </a:p>
          <a:p>
            <a:endParaRPr lang="fr-FR" sz="4800" dirty="0" smtClean="0">
              <a:latin typeface="Brady Bunch Remastered" panose="020B0600020202020204" pitchFamily="34" charset="0"/>
            </a:endParaRPr>
          </a:p>
          <a:p>
            <a:r>
              <a:rPr lang="fr-FR" sz="48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Un jour, un autre enfant </a:t>
            </a:r>
            <a:r>
              <a:rPr lang="fr-FR" sz="4800" u="sng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a pris </a:t>
            </a:r>
            <a:r>
              <a:rPr lang="fr-FR" sz="48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la poupée et je </a:t>
            </a:r>
            <a:r>
              <a:rPr lang="fr-FR" sz="4800" u="sng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n’ai pas joué </a:t>
            </a:r>
            <a:r>
              <a:rPr lang="fr-FR" sz="48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avec mon petit girafe.</a:t>
            </a:r>
            <a:endParaRPr lang="fr-FR" sz="4800" dirty="0">
              <a:solidFill>
                <a:srgbClr val="5BA41F"/>
              </a:solidFill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668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36728" y="1637731"/>
            <a:ext cx="115778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Brady Bunch Remastered" panose="020B0600020202020204" pitchFamily="34" charset="0"/>
              </a:rPr>
              <a:t>Hier, il </a:t>
            </a:r>
            <a:r>
              <a:rPr lang="fr-FR" sz="4800" u="sng" dirty="0" smtClean="0">
                <a:latin typeface="Brady Bunch Remastered" panose="020B0600020202020204" pitchFamily="34" charset="0"/>
              </a:rPr>
              <a:t>pleuvait</a:t>
            </a:r>
            <a:r>
              <a:rPr lang="fr-FR" sz="4800" dirty="0" smtClean="0">
                <a:latin typeface="Brady Bunch Remastered" panose="020B0600020202020204" pitchFamily="34" charset="0"/>
              </a:rPr>
              <a:t>.</a:t>
            </a:r>
          </a:p>
          <a:p>
            <a:endParaRPr lang="fr-FR" sz="4800" dirty="0" smtClean="0">
              <a:latin typeface="Brady Bunch Remastered" panose="020B0600020202020204" pitchFamily="34" charset="0"/>
            </a:endParaRPr>
          </a:p>
          <a:p>
            <a:r>
              <a:rPr lang="fr-FR" sz="48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Hier, il </a:t>
            </a:r>
            <a:r>
              <a:rPr lang="fr-FR" sz="4800" u="sng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a plu </a:t>
            </a:r>
            <a:r>
              <a:rPr lang="fr-FR" sz="48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pendant deux heures.</a:t>
            </a:r>
            <a:endParaRPr lang="fr-FR" sz="4800" dirty="0">
              <a:solidFill>
                <a:srgbClr val="5BA41F"/>
              </a:solidFill>
              <a:latin typeface="Brady Bunch Remastered" panose="020B0600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212" y="749878"/>
            <a:ext cx="3976902" cy="467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453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Arrow Connector 9"/>
          <p:cNvCxnSpPr/>
          <p:nvPr/>
        </p:nvCxnSpPr>
        <p:spPr>
          <a:xfrm>
            <a:off x="4136574" y="4288971"/>
            <a:ext cx="7924800" cy="0"/>
          </a:xfrm>
          <a:prstGeom prst="straightConnector1">
            <a:avLst/>
          </a:prstGeom>
          <a:ln w="7620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6728" y="1637731"/>
            <a:ext cx="115778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Brady Bunch Remastered" panose="020B0600020202020204" pitchFamily="34" charset="0"/>
              </a:rPr>
              <a:t>Imparfait.</a:t>
            </a:r>
          </a:p>
          <a:p>
            <a:endParaRPr lang="fr-FR" sz="4800" dirty="0" smtClean="0">
              <a:latin typeface="Brady Bunch Remastered" panose="020B0600020202020204" pitchFamily="34" charset="0"/>
            </a:endParaRPr>
          </a:p>
          <a:p>
            <a:endParaRPr lang="fr-FR" sz="4800" dirty="0" smtClean="0">
              <a:latin typeface="Brady Bunch Remastered" panose="020B0600020202020204" pitchFamily="34" charset="0"/>
            </a:endParaRPr>
          </a:p>
          <a:p>
            <a:r>
              <a:rPr lang="fr-FR" sz="4800" dirty="0" smtClean="0">
                <a:solidFill>
                  <a:srgbClr val="5BA41F"/>
                </a:solidFill>
                <a:latin typeface="Brady Bunch Remastered" panose="020B0600020202020204" pitchFamily="34" charset="0"/>
              </a:rPr>
              <a:t>Passé composé</a:t>
            </a:r>
            <a:endParaRPr lang="fr-FR" sz="4800" dirty="0">
              <a:solidFill>
                <a:srgbClr val="5BA41F"/>
              </a:solidFill>
              <a:latin typeface="Brady Bunch Remastered" panose="020B0600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5007429" y="4034971"/>
            <a:ext cx="508000" cy="508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836746" y="4034971"/>
            <a:ext cx="508000" cy="508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973598" y="4034971"/>
            <a:ext cx="508000" cy="508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0404901" y="4034971"/>
            <a:ext cx="508000" cy="508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734101" y="2231409"/>
            <a:ext cx="9109556" cy="0"/>
          </a:xfrm>
          <a:prstGeom prst="straightConnector1">
            <a:avLst/>
          </a:prstGeom>
          <a:ln w="7620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248167" y="1637731"/>
            <a:ext cx="7410734" cy="1187356"/>
          </a:xfrm>
          <a:prstGeom prst="rect">
            <a:avLst/>
          </a:prstGeom>
          <a:gradFill flip="none" rotWithShape="1">
            <a:gsLst>
              <a:gs pos="0">
                <a:srgbClr val="F4F9FD">
                  <a:alpha val="0"/>
                </a:srgbClr>
              </a:gs>
              <a:gs pos="22000">
                <a:schemeClr val="accent1">
                  <a:lumMod val="45000"/>
                  <a:lumOff val="55000"/>
                  <a:alpha val="75000"/>
                </a:schemeClr>
              </a:gs>
              <a:gs pos="81000">
                <a:schemeClr val="accent1">
                  <a:lumMod val="45000"/>
                  <a:lumOff val="55000"/>
                  <a:alpha val="75000"/>
                </a:schemeClr>
              </a:gs>
              <a:gs pos="100000">
                <a:srgbClr val="F4F9F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66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Nature presentation, illustrated landscape design (widescreen)</Template>
  <TotalTime>0</TotalTime>
  <Words>123</Words>
  <Application>Microsoft Office PowerPoint</Application>
  <PresentationFormat>Widescreen</PresentationFormat>
  <Paragraphs>19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Brady Bunch Remastered</vt:lpstr>
      <vt:lpstr>Segoe Print</vt:lpstr>
      <vt:lpstr>Nature Illustration 16x9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2014-04-03T11:08:53Z</dcterms:created>
  <dcterms:modified xsi:type="dcterms:W3CDTF">2014-04-03T11:29:52Z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